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6" r:id="rId32"/>
    <p:sldId id="288" r:id="rId33"/>
    <p:sldId id="293" r:id="rId34"/>
    <p:sldId id="290" r:id="rId35"/>
    <p:sldId id="294" r:id="rId36"/>
    <p:sldId id="289" r:id="rId37"/>
    <p:sldId id="291" r:id="rId38"/>
    <p:sldId id="292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588" autoAdjust="0"/>
  </p:normalViewPr>
  <p:slideViewPr>
    <p:cSldViewPr snapToGrid="0">
      <p:cViewPr varScale="1">
        <p:scale>
          <a:sx n="80" d="100"/>
          <a:sy n="80" d="100"/>
        </p:scale>
        <p:origin x="17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0F6AB-325C-41B3-A917-4589171D8DB1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2B98E-0A49-4ECA-B5D5-9733E157B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996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、泰坦在宇宙各个星球建立秩序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、扭曲虚空恶魔破坏泰坦建造的秩序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189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耐萨里奥叛变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53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布洛克斯</a:t>
            </a:r>
            <a:endParaRPr lang="en-US" altLang="zh-CN" dirty="0" smtClean="0"/>
          </a:p>
          <a:p>
            <a:r>
              <a:rPr lang="zh-CN" altLang="en-US" dirty="0" smtClean="0"/>
              <a:t>萨格拉斯</a:t>
            </a:r>
            <a:endParaRPr lang="en-US" altLang="zh-CN" dirty="0" smtClean="0"/>
          </a:p>
          <a:p>
            <a:r>
              <a:rPr lang="zh-CN" altLang="en-US" dirty="0" smtClean="0"/>
              <a:t>永恒之井爆炸</a:t>
            </a:r>
            <a:endParaRPr lang="en-US" altLang="zh-CN" dirty="0" smtClean="0"/>
          </a:p>
          <a:p>
            <a:r>
              <a:rPr lang="zh-CN" altLang="en-US" dirty="0" smtClean="0"/>
              <a:t>伊利丹偷井水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190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558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玛维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877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366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830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025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银月议会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304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铜须</a:t>
            </a:r>
            <a:endParaRPr lang="en-US" altLang="zh-CN" dirty="0" smtClean="0"/>
          </a:p>
          <a:p>
            <a:r>
              <a:rPr lang="zh-CN" altLang="en-US" dirty="0" smtClean="0"/>
              <a:t>蛮锤</a:t>
            </a:r>
            <a:endParaRPr lang="en-US" altLang="zh-CN" dirty="0" smtClean="0"/>
          </a:p>
          <a:p>
            <a:r>
              <a:rPr lang="zh-CN" altLang="en-US" dirty="0" smtClean="0"/>
              <a:t>黑铁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330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前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009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、泰坦留下萨格拉斯守护秩序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、萨格拉斯堕落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、萨格拉斯释放了恶魔囚犯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、恶魔们宣誓效忠萨格拉斯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11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267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人类学会魔法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711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肯瑞托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紫罗兰之眼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885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105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586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813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206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95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643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923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、泰坦来到艾泽拉斯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、创造了无机生物和元龙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、泰坦离开艾泽拉斯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745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2365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44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3067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783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020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精神控制</a:t>
            </a:r>
            <a:endParaRPr lang="en-US" altLang="zh-CN" dirty="0" smtClean="0"/>
          </a:p>
          <a:p>
            <a:r>
              <a:rPr lang="zh-CN" altLang="en-US" dirty="0" smtClean="0"/>
              <a:t>血肉诅咒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、克苏恩，安其拉神殿，千眼之兽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、尤格萨隆，奥杜尔，千喉之兽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、涅扎斯，未出现，厄祖玛特，耐普图隆，死亡之翼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、亚煞极，已死，怒之煞，亚煞极之心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泰坦发现上古之神，打败了上古之神，将上古之神封印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381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泰坦留下的守护者赋予五巨龙神力：红龙生命，蓝龙魔法，绿龙梦境，青铜龙时光，黑龙力量。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090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巨魔建立帝国：中部的阿曼尼，南部的古拉巴什，北部的祖达克。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：祖尔法拉克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：祖尔格拉布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：祖阿曼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：祖达克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：祖尔格拉布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祖阿曼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：雷神王座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67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黑暗巨魔</a:t>
            </a:r>
            <a:r>
              <a:rPr lang="en-US" altLang="zh-CN" dirty="0" smtClean="0"/>
              <a:t>-</a:t>
            </a:r>
            <a:r>
              <a:rPr lang="zh-CN" altLang="en-US" dirty="0" smtClean="0"/>
              <a:t>永恒之井</a:t>
            </a:r>
            <a:r>
              <a:rPr lang="en-US" altLang="zh-CN" dirty="0" smtClean="0"/>
              <a:t>-</a:t>
            </a:r>
            <a:r>
              <a:rPr lang="zh-CN" altLang="en-US" dirty="0" smtClean="0"/>
              <a:t>暗夜精灵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591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10000</a:t>
            </a:r>
            <a:r>
              <a:rPr lang="zh-CN" altLang="en-US" dirty="0" smtClean="0"/>
              <a:t>年前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273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步洛克斯希加、罗宁、克拉苏斯</a:t>
            </a:r>
            <a:endParaRPr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艾萨拉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瓦斯琪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哈维斯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加洛德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玛维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伊利丹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泰兰德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玛法里奥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812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85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858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93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0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043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543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23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71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4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56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4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A6D05E1-F1B7-4BD6-8893-D77C00A82F5E}" type="datetimeFigureOut">
              <a:rPr lang="zh-CN" altLang="en-US" smtClean="0"/>
              <a:pPr/>
              <a:t>2015/7/8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B0746E6-C97D-4942-8487-B4ADDE9788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0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99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上古之战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6403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永恒之井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14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恶魔之魂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6262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天崩地裂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5861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海加尔山和世界之树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27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伊利丹被囚禁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5115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萨特与巨狼德鲁伊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459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翡翠梦境与梦魇之王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838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上层精灵被放逐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9213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奎尔萨拉斯的建立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35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创世之初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816100"/>
            <a:ext cx="63500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矮人</a:t>
            </a:r>
          </a:p>
        </p:txBody>
      </p:sp>
    </p:spTree>
    <p:extLst>
      <p:ext uri="{BB962C8B-B14F-4D97-AF65-F5344CB8AC3E}">
        <p14:creationId xmlns:p14="http://schemas.microsoft.com/office/powerpoint/2010/main" val="2910542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流沙之战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1007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魔兽争霸开始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380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阿拉索王国</a:t>
            </a:r>
          </a:p>
        </p:txBody>
      </p:sp>
    </p:spTree>
    <p:extLst>
      <p:ext uri="{BB962C8B-B14F-4D97-AF65-F5344CB8AC3E}">
        <p14:creationId xmlns:p14="http://schemas.microsoft.com/office/powerpoint/2010/main" val="514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达拉然的建立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1089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最后的守护者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9938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燃烧军团第二次入侵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3546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德莱尼与兽人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1101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开启黑暗之门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2129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黑暗之潮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3953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萨格拉斯的背叛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456198"/>
            <a:ext cx="6350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1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麦迪文之死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4615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古尔丹之死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1284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黑石塔之役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01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灰烬使者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5538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德拉诺的毁灭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47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先知麦迪文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3375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兽人大逃亡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382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耐奥祖与巫妖王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6622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克尔苏加德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6971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阿尔萨斯的堕落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66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艾泽拉斯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19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血色十字军的建立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0937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奎尔萨拉斯的陷落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174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达拉然的毁灭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1413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新部落的建立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3431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地狱咆哮与玛诺洛斯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6999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阿克蒙德进攻海加尔山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943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伊利丹重获自由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5670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阿克蒙德之死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3443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奥格瑞玛的建立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010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海军上将之死</a:t>
            </a:r>
          </a:p>
        </p:txBody>
      </p:sp>
    </p:spTree>
    <p:extLst>
      <p:ext uri="{BB962C8B-B14F-4D97-AF65-F5344CB8AC3E}">
        <p14:creationId xmlns:p14="http://schemas.microsoft.com/office/powerpoint/2010/main" val="292834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上古之神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52863" y="1816768"/>
            <a:ext cx="5462337" cy="222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克苏恩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尤格萨隆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涅扎斯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亚</a:t>
            </a:r>
            <a:r>
              <a:rPr lang="zh-CN" altLang="en-US" dirty="0"/>
              <a:t>煞极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68" y="917102"/>
            <a:ext cx="7524790" cy="49486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63" y="1690688"/>
            <a:ext cx="5715000" cy="2857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26" y="1690688"/>
            <a:ext cx="5715000" cy="2857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76350"/>
            <a:ext cx="5715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伊利丹与玛维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5288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血精灵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918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沙塔斯之战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105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冰封王座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43083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联盟与部落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639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魔兽世界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23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守护巨龙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58" y="88191"/>
            <a:ext cx="2381582" cy="33913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51" y="107243"/>
            <a:ext cx="2381582" cy="33723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44" y="107243"/>
            <a:ext cx="2381582" cy="33723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49" y="3438048"/>
            <a:ext cx="2381582" cy="33913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622" y="3438048"/>
            <a:ext cx="238158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吃饭睡觉打巨魔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332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其拉虫人和</a:t>
            </a:r>
            <a:r>
              <a:rPr lang="zh-CN" altLang="en-US" dirty="0"/>
              <a:t>尼鲁</a:t>
            </a:r>
            <a:r>
              <a:rPr lang="zh-CN" altLang="en-US" dirty="0" smtClean="0"/>
              <a:t>布虫人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195" y="1690688"/>
            <a:ext cx="2838450" cy="3295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150" y="365125"/>
            <a:ext cx="95250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8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暗夜精灵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8140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559</Words>
  <Application>Microsoft Office PowerPoint</Application>
  <PresentationFormat>宽屏</PresentationFormat>
  <Paragraphs>148</Paragraphs>
  <Slides>55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2" baseType="lpstr">
      <vt:lpstr>ＭＳ Ｐゴシック</vt:lpstr>
      <vt:lpstr>宋体</vt:lpstr>
      <vt:lpstr>Arial</vt:lpstr>
      <vt:lpstr>Calibri</vt:lpstr>
      <vt:lpstr>Calibri Light</vt:lpstr>
      <vt:lpstr>Wingdings</vt:lpstr>
      <vt:lpstr>Office 主题</vt:lpstr>
      <vt:lpstr>PowerPoint 演示文稿</vt:lpstr>
      <vt:lpstr>创世之初</vt:lpstr>
      <vt:lpstr>萨格拉斯的背叛</vt:lpstr>
      <vt:lpstr>艾泽拉斯</vt:lpstr>
      <vt:lpstr>上古之神</vt:lpstr>
      <vt:lpstr>守护巨龙</vt:lpstr>
      <vt:lpstr>吃饭睡觉打巨魔</vt:lpstr>
      <vt:lpstr>其拉虫人和尼鲁布虫人</vt:lpstr>
      <vt:lpstr>暗夜精灵</vt:lpstr>
      <vt:lpstr>上古之战</vt:lpstr>
      <vt:lpstr>永恒之井</vt:lpstr>
      <vt:lpstr>恶魔之魂</vt:lpstr>
      <vt:lpstr>天崩地裂</vt:lpstr>
      <vt:lpstr>海加尔山和世界之树</vt:lpstr>
      <vt:lpstr>伊利丹被囚禁</vt:lpstr>
      <vt:lpstr>萨特与巨狼德鲁伊</vt:lpstr>
      <vt:lpstr>翡翠梦境与梦魇之王</vt:lpstr>
      <vt:lpstr>上层精灵被放逐</vt:lpstr>
      <vt:lpstr>奎尔萨拉斯的建立</vt:lpstr>
      <vt:lpstr>矮人</vt:lpstr>
      <vt:lpstr>流沙之战</vt:lpstr>
      <vt:lpstr>魔兽争霸开始</vt:lpstr>
      <vt:lpstr>阿拉索王国</vt:lpstr>
      <vt:lpstr>达拉然的建立</vt:lpstr>
      <vt:lpstr>最后的守护者</vt:lpstr>
      <vt:lpstr>燃烧军团第二次入侵</vt:lpstr>
      <vt:lpstr>德莱尼与兽人</vt:lpstr>
      <vt:lpstr>开启黑暗之门</vt:lpstr>
      <vt:lpstr>黑暗之潮</vt:lpstr>
      <vt:lpstr>麦迪文之死</vt:lpstr>
      <vt:lpstr>古尔丹之死</vt:lpstr>
      <vt:lpstr>黑石塔之役</vt:lpstr>
      <vt:lpstr>灰烬使者</vt:lpstr>
      <vt:lpstr>德拉诺的毁灭</vt:lpstr>
      <vt:lpstr>先知麦迪文</vt:lpstr>
      <vt:lpstr>兽人大逃亡</vt:lpstr>
      <vt:lpstr>耐奥祖与巫妖王</vt:lpstr>
      <vt:lpstr>克尔苏加德</vt:lpstr>
      <vt:lpstr>阿尔萨斯的堕落</vt:lpstr>
      <vt:lpstr>血色十字军的建立</vt:lpstr>
      <vt:lpstr>奎尔萨拉斯的陷落</vt:lpstr>
      <vt:lpstr>达拉然的毁灭</vt:lpstr>
      <vt:lpstr>新部落的建立</vt:lpstr>
      <vt:lpstr>地狱咆哮与玛诺洛斯</vt:lpstr>
      <vt:lpstr>阿克蒙德进攻海加尔山</vt:lpstr>
      <vt:lpstr>伊利丹重获自由</vt:lpstr>
      <vt:lpstr>阿克蒙德之死</vt:lpstr>
      <vt:lpstr>奥格瑞玛的建立</vt:lpstr>
      <vt:lpstr>海军上将之死</vt:lpstr>
      <vt:lpstr>伊利丹与玛维</vt:lpstr>
      <vt:lpstr>血精灵</vt:lpstr>
      <vt:lpstr>沙塔斯之战</vt:lpstr>
      <vt:lpstr>冰封王座</vt:lpstr>
      <vt:lpstr>联盟与部落</vt:lpstr>
      <vt:lpstr>魔兽世界</vt:lpstr>
    </vt:vector>
  </TitlesOfParts>
  <Company>tencent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jarvisjiang(江杰)</dc:creator>
  <cp:lastModifiedBy>Jarvis Jiang</cp:lastModifiedBy>
  <cp:revision>75</cp:revision>
  <dcterms:created xsi:type="dcterms:W3CDTF">2015-06-23T10:54:31Z</dcterms:created>
  <dcterms:modified xsi:type="dcterms:W3CDTF">2015-07-08T14:50:32Z</dcterms:modified>
</cp:coreProperties>
</file>